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1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5564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pos="7015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pos="4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622"/>
    <a:srgbClr val="44AAA2"/>
    <a:srgbClr val="9EB3C3"/>
    <a:srgbClr val="FF7C00"/>
    <a:srgbClr val="54B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3"/>
      </p:cViewPr>
      <p:guideLst>
        <p:guide orient="horz" pos="4088"/>
        <p:guide pos="5564"/>
        <p:guide orient="horz" pos="799"/>
        <p:guide pos="7015"/>
        <p:guide orient="horz" pos="3045"/>
        <p:guide pos="4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C2DE-8A64-4572-B0C0-E586D4B27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2BB128-028F-4F25-89E7-0C5AAAC7D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1FF146-9E4B-4A55-AE49-B8BB58FE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F858BB-DA3F-40EB-BFD1-A5DA67B3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9100F4-AA60-4F8C-9BFF-3075DDD8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924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B14F6-5DF7-4AEC-810F-D47F806D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814BFC-4F0D-4724-A17D-E97B3F91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DB7B45-4B4E-4924-80EB-52C935A0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D7B927-C783-49C0-A44B-EBE89C56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178142-959B-4401-8F0F-8892403D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692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01D14D-622C-4980-BD34-C910FFFEE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96A300-5695-4E3A-B077-550889EEF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286E57-3B02-40AD-B900-78BFE31E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EF73FE-71EB-4714-8F4C-1EB0AAB5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FE976F-9114-4332-ABDA-8D8B8D3D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297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931F2-EABE-4D7F-B496-8A18A7FC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1AE134-B68D-457A-8A75-F89A51420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937EDF-07A7-4003-AA1C-7000F954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496CD-0B1E-4C38-9C9D-A72668A9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75BAC0-F075-49A2-9497-ECC8237F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825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5AC64-387F-46B5-B51F-FED6D76B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8E6AC-6103-42EF-A041-A3AC69922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0265D9-EFF2-48A4-A39B-12DBF6F7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302347-9267-4305-B32F-A2E12AFE3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4B6873-0EC0-45AA-B606-00858E2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4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F33F59-EC70-4686-B4AF-CFB78D67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AB5682-E5D6-4AFE-8CDB-46D8CF31E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0B8DF2-B9BA-48D0-A8E1-6944A207B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B99756-D037-4649-8538-C5ACC317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B3E567-9890-46FF-B625-92EB2BBC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443FD-0F00-47A7-B802-BCDDA1D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944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887C3-0990-48A0-A665-DD66C3FB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397B23-29C4-4613-93AF-C33BCA908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064B6F-E534-487D-92E2-8DCF480DB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C6E633-3F49-4A6C-942D-CA64B5C72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5BCE62-8BFD-4FF4-B14C-D006BED38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7CDB0F2-B6FC-4A4D-B565-82689586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DA0792-A2B9-432E-B18B-C663B37D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BC21C4-04B8-452C-ADBB-359A09EC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575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332E0-2AB0-4F92-9D9F-A1B94713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EDEE08-72A7-49F3-B8F9-F07EAF24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6D30563-15F8-4917-89DA-74DB08DC0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AFB873-2456-4073-B4EB-A0C028FC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11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7C0EA8-4A84-4B83-B2E4-210F36D1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682822-102D-4DC6-A28D-013AB74A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DC45EA-CC72-45E2-B75C-56750F3B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60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B7C3B-A127-4A1C-A9F1-28943B82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F655BD-819B-4A97-BADC-4ECD467B4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3214FF-4644-488F-B564-14B9CB48E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916A69-0FD7-4940-9DCA-174D54673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2ED372-EE91-4EB2-B377-6C48CCD7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5545CC-1801-4E7A-B72F-0D4AB24E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15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A519B-2956-43C1-8386-F317AA0D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E4683B-B697-414A-A853-CC6F00C8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3DE0D6-A1CE-4007-8292-B4EBB4CB5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18794B-5B06-4989-9C4A-1BBF9D673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304271-C742-4312-846C-12A070A9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27BE86-F6F2-4778-B4C6-52021A5C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929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7B976E-402C-4F1E-85E7-B7342E14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4BFEC0-1D8E-42A3-A151-3A52726F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A4F87-D740-48AE-867C-69A688DE1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7953-AE38-4CF4-BB13-D07063F341B8}" type="datetimeFigureOut">
              <a:rPr lang="es-CL" smtClean="0"/>
              <a:t>27-04-2023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20E4C6-24EB-4F6E-A3CD-70F44024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38F921-4A2C-4176-9F9B-66725EC1A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4460A-9342-4D80-A42A-A4390B9E8D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440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7.sv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áfico 63">
            <a:extLst>
              <a:ext uri="{FF2B5EF4-FFF2-40B4-BE49-F238E27FC236}">
                <a16:creationId xmlns:a16="http://schemas.microsoft.com/office/drawing/2014/main" id="{92EA63A0-AA27-42CF-B31B-39233B691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887"/>
          <a:stretch/>
        </p:blipFill>
        <p:spPr>
          <a:xfrm>
            <a:off x="4065816" y="-2"/>
            <a:ext cx="8131629" cy="6858001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CE20AA68-843D-4499-BF57-54114F846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060371" cy="6857999"/>
          </a:xfrm>
          <a:prstGeom prst="rect">
            <a:avLst/>
          </a:prstGeom>
        </p:spPr>
      </p:pic>
      <p:sp>
        <p:nvSpPr>
          <p:cNvPr id="60" name="Título 1">
            <a:extLst>
              <a:ext uri="{FF2B5EF4-FFF2-40B4-BE49-F238E27FC236}">
                <a16:creationId xmlns:a16="http://schemas.microsoft.com/office/drawing/2014/main" id="{29B63223-30D8-4400-996F-C2A279170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940" y="1665515"/>
            <a:ext cx="3118485" cy="1453764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TÍTULO</a:t>
            </a:r>
            <a:br>
              <a:rPr lang="es-CL" b="1" dirty="0">
                <a:solidFill>
                  <a:schemeClr val="bg1"/>
                </a:solidFill>
              </a:rPr>
            </a:br>
            <a:r>
              <a:rPr lang="es-CL" sz="4900" b="1" dirty="0">
                <a:solidFill>
                  <a:schemeClr val="bg1"/>
                </a:solidFill>
              </a:rPr>
              <a:t>Presentación</a:t>
            </a:r>
            <a:endParaRPr lang="es-CL" b="1" dirty="0">
              <a:solidFill>
                <a:schemeClr val="bg1"/>
              </a:solidFill>
            </a:endParaRP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059AAC2D-1B3D-4E08-93E9-6912DAA747D0}"/>
              </a:ext>
            </a:extLst>
          </p:cNvPr>
          <p:cNvCxnSpPr>
            <a:cxnSpLocks/>
          </p:cNvCxnSpPr>
          <p:nvPr/>
        </p:nvCxnSpPr>
        <p:spPr>
          <a:xfrm>
            <a:off x="2291416" y="3166609"/>
            <a:ext cx="126153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ubtítulo 45">
            <a:extLst>
              <a:ext uri="{FF2B5EF4-FFF2-40B4-BE49-F238E27FC236}">
                <a16:creationId xmlns:a16="http://schemas.microsoft.com/office/drawing/2014/main" id="{E1885EE9-8F74-4354-98FC-11F768F62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675" y="3305300"/>
            <a:ext cx="2855274" cy="585565"/>
          </a:xfrm>
        </p:spPr>
        <p:txBody>
          <a:bodyPr/>
          <a:lstStyle/>
          <a:p>
            <a:pPr algn="r"/>
            <a:r>
              <a:rPr lang="es-CL" dirty="0">
                <a:solidFill>
                  <a:schemeClr val="bg1"/>
                </a:solidFill>
              </a:rPr>
              <a:t>Subtítulo simulación</a:t>
            </a:r>
          </a:p>
        </p:txBody>
      </p:sp>
      <p:pic>
        <p:nvPicPr>
          <p:cNvPr id="66" name="Gráfico 65">
            <a:extLst>
              <a:ext uri="{FF2B5EF4-FFF2-40B4-BE49-F238E27FC236}">
                <a16:creationId xmlns:a16="http://schemas.microsoft.com/office/drawing/2014/main" id="{36E1C25F-B3A0-48F5-BFB6-09EC691CF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7295" y="4037076"/>
            <a:ext cx="1592910" cy="23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05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45F38DC-13EF-46F4-A3B3-8714A0D76DEA}"/>
              </a:ext>
            </a:extLst>
          </p:cNvPr>
          <p:cNvSpPr/>
          <p:nvPr/>
        </p:nvSpPr>
        <p:spPr>
          <a:xfrm>
            <a:off x="0" y="0"/>
            <a:ext cx="2552700" cy="6858000"/>
          </a:xfrm>
          <a:prstGeom prst="rect">
            <a:avLst/>
          </a:prstGeom>
          <a:solidFill>
            <a:srgbClr val="44A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AD48617-E84B-4003-921E-3A31F6C14BCF}"/>
              </a:ext>
            </a:extLst>
          </p:cNvPr>
          <p:cNvSpPr txBox="1">
            <a:spLocks/>
          </p:cNvSpPr>
          <p:nvPr/>
        </p:nvSpPr>
        <p:spPr>
          <a:xfrm>
            <a:off x="680233" y="1108075"/>
            <a:ext cx="1672442" cy="1305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1800" dirty="0" err="1">
                <a:solidFill>
                  <a:schemeClr val="bg1"/>
                </a:solidFill>
              </a:rPr>
              <a:t>consectetuer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adipiscing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elit</a:t>
            </a:r>
            <a:r>
              <a:rPr lang="es-419" sz="1800" dirty="0">
                <a:solidFill>
                  <a:schemeClr val="bg1"/>
                </a:solidFill>
              </a:rPr>
              <a:t>, sed </a:t>
            </a:r>
            <a:r>
              <a:rPr lang="es-419" sz="1800" dirty="0" err="1">
                <a:solidFill>
                  <a:schemeClr val="bg1"/>
                </a:solidFill>
              </a:rPr>
              <a:t>diam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nonummy</a:t>
            </a:r>
            <a:endParaRPr lang="es-CL" sz="18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D9B040-B30E-41A3-ADA2-369A2770B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23710"/>
            <a:ext cx="2466975" cy="88434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A53C77D-A3EF-4064-8ACA-8E2741D58E46}"/>
              </a:ext>
            </a:extLst>
          </p:cNvPr>
          <p:cNvSpPr txBox="1"/>
          <p:nvPr/>
        </p:nvSpPr>
        <p:spPr>
          <a:xfrm>
            <a:off x="2951163" y="2243268"/>
            <a:ext cx="42243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sed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erat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minim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veniam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quis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nostrud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exerci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tation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ullamcorper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suscipit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lobortis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aliquip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ex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commodo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Duis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autem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iriure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hendrerit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vulputate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esse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molestie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illum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feugiat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nulla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facilisis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at vero eros et 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8025356-3967-45A2-BC2F-6A74050B6896}"/>
              </a:ext>
            </a:extLst>
          </p:cNvPr>
          <p:cNvSpPr txBox="1">
            <a:spLocks/>
          </p:cNvSpPr>
          <p:nvPr/>
        </p:nvSpPr>
        <p:spPr>
          <a:xfrm>
            <a:off x="2951163" y="1246188"/>
            <a:ext cx="4224337" cy="821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Orem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ipsum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dolor </a:t>
            </a:r>
            <a:r>
              <a:rPr lang="es-ES" sz="2800" b="1" dirty="0" err="1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sit</a:t>
            </a:r>
            <a:r>
              <a:rPr lang="es-ES" sz="2800" b="1" dirty="0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 err="1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amet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,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consectetuer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adipiscing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eli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555E50F-6769-4724-956A-9015D8452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8250" y="6489700"/>
            <a:ext cx="3333750" cy="390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AA3F789-5213-4C5E-B976-ACD6835913BD}"/>
              </a:ext>
            </a:extLst>
          </p:cNvPr>
          <p:cNvSpPr txBox="1"/>
          <p:nvPr/>
        </p:nvSpPr>
        <p:spPr>
          <a:xfrm>
            <a:off x="8978653" y="6488668"/>
            <a:ext cx="27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Miga de Pan / </a:t>
            </a:r>
            <a:r>
              <a:rPr lang="es-419" b="1" dirty="0"/>
              <a:t>Tipo</a:t>
            </a:r>
            <a:endParaRPr lang="es-CL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2C28AA-C8E2-46DD-B82E-14F3A7334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-1023" r="10257" b="1023"/>
          <a:stretch/>
        </p:blipFill>
        <p:spPr>
          <a:xfrm>
            <a:off x="7470774" y="138010"/>
            <a:ext cx="4930775" cy="558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2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476FFC0-6FEA-4861-B780-59AF0DFEE9EE}"/>
              </a:ext>
            </a:extLst>
          </p:cNvPr>
          <p:cNvSpPr/>
          <p:nvPr/>
        </p:nvSpPr>
        <p:spPr>
          <a:xfrm>
            <a:off x="0" y="-66675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2E886DB-5DC2-4456-8631-4637473132B8}"/>
              </a:ext>
            </a:extLst>
          </p:cNvPr>
          <p:cNvSpPr txBox="1">
            <a:spLocks/>
          </p:cNvSpPr>
          <p:nvPr/>
        </p:nvSpPr>
        <p:spPr>
          <a:xfrm>
            <a:off x="3985260" y="2593352"/>
            <a:ext cx="4221480" cy="1063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UCHAS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02D7EDF-5329-4540-87A2-50F040CAE02A}"/>
              </a:ext>
            </a:extLst>
          </p:cNvPr>
          <p:cNvSpPr txBox="1">
            <a:spLocks/>
          </p:cNvSpPr>
          <p:nvPr/>
        </p:nvSpPr>
        <p:spPr>
          <a:xfrm>
            <a:off x="4284322" y="3474267"/>
            <a:ext cx="3623356" cy="84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419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2A2459D-8474-4D19-B308-A3670B7759C0}"/>
              </a:ext>
            </a:extLst>
          </p:cNvPr>
          <p:cNvCxnSpPr>
            <a:cxnSpLocks/>
          </p:cNvCxnSpPr>
          <p:nvPr/>
        </p:nvCxnSpPr>
        <p:spPr>
          <a:xfrm flipH="1">
            <a:off x="5108127" y="3425281"/>
            <a:ext cx="197574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id="{3380107E-CB7A-0C4A-AE99-0CC3BC3A9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1223" y="4686935"/>
            <a:ext cx="21526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>
            <a:extLst>
              <a:ext uri="{FF2B5EF4-FFF2-40B4-BE49-F238E27FC236}">
                <a16:creationId xmlns:a16="http://schemas.microsoft.com/office/drawing/2014/main" id="{9208162D-36D7-433D-9CCB-B2EA7F767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79" y="0"/>
            <a:ext cx="6855321" cy="6858000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056D99A1-9EA3-41B9-8273-A1959535A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057775" cy="6858000"/>
          </a:xfrm>
          <a:prstGeom prst="rect">
            <a:avLst/>
          </a:prstGeom>
        </p:spPr>
      </p:pic>
      <p:sp>
        <p:nvSpPr>
          <p:cNvPr id="38" name="Título 1">
            <a:extLst>
              <a:ext uri="{FF2B5EF4-FFF2-40B4-BE49-F238E27FC236}">
                <a16:creationId xmlns:a16="http://schemas.microsoft.com/office/drawing/2014/main" id="{44FCAE02-565A-4F74-992B-473942689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858" y="3118304"/>
            <a:ext cx="3461268" cy="1208723"/>
          </a:xfrm>
        </p:spPr>
        <p:txBody>
          <a:bodyPr>
            <a:normAutofit fontScale="90000"/>
          </a:bodyPr>
          <a:lstStyle/>
          <a:p>
            <a:pPr algn="l"/>
            <a:r>
              <a:rPr lang="es-CL" b="1" dirty="0">
                <a:solidFill>
                  <a:schemeClr val="bg1"/>
                </a:solidFill>
              </a:rPr>
              <a:t>Educando</a:t>
            </a:r>
            <a:br>
              <a:rPr lang="es-CL" b="1" dirty="0">
                <a:solidFill>
                  <a:schemeClr val="bg1"/>
                </a:solidFill>
              </a:rPr>
            </a:br>
            <a:r>
              <a:rPr lang="es-CL" sz="4900" b="1" dirty="0">
                <a:solidFill>
                  <a:schemeClr val="bg1"/>
                </a:solidFill>
              </a:rPr>
              <a:t>generaciones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39" name="Subtítulo 2">
            <a:extLst>
              <a:ext uri="{FF2B5EF4-FFF2-40B4-BE49-F238E27FC236}">
                <a16:creationId xmlns:a16="http://schemas.microsoft.com/office/drawing/2014/main" id="{29F323B2-BAB1-4F47-B3FB-530BD3170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640" y="4606932"/>
            <a:ext cx="3118485" cy="1393817"/>
          </a:xfrm>
        </p:spPr>
        <p:txBody>
          <a:bodyPr>
            <a:noAutofit/>
          </a:bodyPr>
          <a:lstStyle/>
          <a:p>
            <a:pPr algn="l"/>
            <a:r>
              <a:rPr lang="es-419" sz="1600" b="1" dirty="0" err="1">
                <a:solidFill>
                  <a:schemeClr val="bg1"/>
                </a:solidFill>
              </a:rPr>
              <a:t>Lorem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  <a:r>
              <a:rPr lang="es-419" sz="1600" b="1" dirty="0" err="1">
                <a:solidFill>
                  <a:schemeClr val="bg1"/>
                </a:solidFill>
              </a:rPr>
              <a:t>ipsum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  <a:r>
              <a:rPr lang="es-419" sz="1600" dirty="0">
                <a:solidFill>
                  <a:schemeClr val="bg1"/>
                </a:solidFill>
              </a:rPr>
              <a:t>dolor </a:t>
            </a:r>
            <a:r>
              <a:rPr lang="es-419" sz="1600" dirty="0" err="1">
                <a:solidFill>
                  <a:schemeClr val="bg1"/>
                </a:solidFill>
              </a:rPr>
              <a:t>sit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amet</a:t>
            </a:r>
            <a:r>
              <a:rPr lang="es-419" sz="1600" dirty="0">
                <a:solidFill>
                  <a:schemeClr val="bg1"/>
                </a:solidFill>
              </a:rPr>
              <a:t>, </a:t>
            </a:r>
            <a:r>
              <a:rPr lang="es-419" sz="1600" dirty="0" err="1">
                <a:solidFill>
                  <a:schemeClr val="bg1"/>
                </a:solidFill>
              </a:rPr>
              <a:t>consectetuer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adipiscing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elit</a:t>
            </a:r>
            <a:r>
              <a:rPr lang="es-419" sz="1600" dirty="0">
                <a:solidFill>
                  <a:schemeClr val="bg1"/>
                </a:solidFill>
              </a:rPr>
              <a:t>, sed </a:t>
            </a:r>
            <a:r>
              <a:rPr lang="es-419" sz="1600" dirty="0" err="1">
                <a:solidFill>
                  <a:schemeClr val="bg1"/>
                </a:solidFill>
              </a:rPr>
              <a:t>diam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nonummy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nibh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euismod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tincidunt</a:t>
            </a:r>
            <a:r>
              <a:rPr lang="es-419" sz="1600" dirty="0">
                <a:solidFill>
                  <a:schemeClr val="bg1"/>
                </a:solidFill>
              </a:rPr>
              <a:t> ut </a:t>
            </a:r>
            <a:r>
              <a:rPr lang="es-419" sz="1600" dirty="0" err="1">
                <a:solidFill>
                  <a:schemeClr val="bg1"/>
                </a:solidFill>
              </a:rPr>
              <a:t>laoreet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dolore</a:t>
            </a:r>
            <a:r>
              <a:rPr lang="es-419" sz="1600" dirty="0">
                <a:solidFill>
                  <a:schemeClr val="bg1"/>
                </a:solidFill>
              </a:rPr>
              <a:t> magna </a:t>
            </a:r>
            <a:r>
              <a:rPr lang="es-419" sz="1600" dirty="0" err="1">
                <a:solidFill>
                  <a:schemeClr val="bg1"/>
                </a:solidFill>
              </a:rPr>
              <a:t>aliquam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erat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volutpat</a:t>
            </a:r>
            <a:r>
              <a:rPr lang="es-419" sz="1600" dirty="0">
                <a:solidFill>
                  <a:schemeClr val="bg1"/>
                </a:solidFill>
              </a:rPr>
              <a:t>. Ut </a:t>
            </a:r>
            <a:r>
              <a:rPr lang="es-419" sz="1600" dirty="0" err="1">
                <a:solidFill>
                  <a:schemeClr val="bg1"/>
                </a:solidFill>
              </a:rPr>
              <a:t>wisi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enim</a:t>
            </a:r>
            <a:r>
              <a:rPr lang="es-419" sz="1600" dirty="0">
                <a:solidFill>
                  <a:schemeClr val="bg1"/>
                </a:solidFill>
              </a:rPr>
              <a:t> ad </a:t>
            </a:r>
            <a:r>
              <a:rPr lang="es-419" sz="1600" dirty="0" err="1">
                <a:solidFill>
                  <a:schemeClr val="bg1"/>
                </a:solidFill>
              </a:rPr>
              <a:t>minim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veniam</a:t>
            </a:r>
            <a:r>
              <a:rPr lang="es-419" sz="1600" dirty="0">
                <a:solidFill>
                  <a:schemeClr val="bg1"/>
                </a:solidFill>
              </a:rPr>
              <a:t>, quis </a:t>
            </a:r>
            <a:r>
              <a:rPr lang="es-419" sz="1600" dirty="0" err="1">
                <a:solidFill>
                  <a:schemeClr val="bg1"/>
                </a:solidFill>
              </a:rPr>
              <a:t>nostrud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919C5089-E332-46AA-9B8E-BB71AD186C88}"/>
              </a:ext>
            </a:extLst>
          </p:cNvPr>
          <p:cNvCxnSpPr>
            <a:cxnSpLocks/>
          </p:cNvCxnSpPr>
          <p:nvPr/>
        </p:nvCxnSpPr>
        <p:spPr>
          <a:xfrm>
            <a:off x="1310640" y="4327027"/>
            <a:ext cx="126153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2">
            <a:extLst>
              <a:ext uri="{FF2B5EF4-FFF2-40B4-BE49-F238E27FC236}">
                <a16:creationId xmlns:a16="http://schemas.microsoft.com/office/drawing/2014/main" id="{38F05812-BBC3-4383-8BA4-9844CC6F1C4A}"/>
              </a:ext>
            </a:extLst>
          </p:cNvPr>
          <p:cNvSpPr txBox="1"/>
          <p:nvPr/>
        </p:nvSpPr>
        <p:spPr>
          <a:xfrm>
            <a:off x="967857" y="4327027"/>
            <a:ext cx="523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" sz="60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"</a:t>
            </a:r>
            <a:endParaRPr lang="es" sz="6000" dirty="0">
              <a:solidFill>
                <a:schemeClr val="bg1"/>
              </a:solidFill>
              <a:latin typeface="Verdana"/>
              <a:cs typeface="Calibri"/>
            </a:endParaRP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A9EF02A1-C70F-42A7-B976-E62B5ED1A06E}"/>
              </a:ext>
            </a:extLst>
          </p:cNvPr>
          <p:cNvSpPr txBox="1"/>
          <p:nvPr/>
        </p:nvSpPr>
        <p:spPr>
          <a:xfrm>
            <a:off x="3905534" y="5629085"/>
            <a:ext cx="523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" sz="60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"</a:t>
            </a:r>
            <a:endParaRPr lang="es" sz="6000" dirty="0">
              <a:solidFill>
                <a:schemeClr val="bg1"/>
              </a:solidFill>
              <a:latin typeface="Verdana"/>
              <a:cs typeface="Calibri"/>
            </a:endParaRPr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9F2CE79D-A0D4-4072-8C61-CE5613352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5675" y="-133350"/>
            <a:ext cx="942975" cy="15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33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3790CE3-B122-42BB-B67A-FE957DA12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2695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985E302-56A0-4CA3-8803-C040250C0EF9}"/>
              </a:ext>
            </a:extLst>
          </p:cNvPr>
          <p:cNvSpPr txBox="1"/>
          <p:nvPr/>
        </p:nvSpPr>
        <p:spPr>
          <a:xfrm>
            <a:off x="1560885" y="305955"/>
            <a:ext cx="857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000" dirty="0">
                <a:solidFill>
                  <a:schemeClr val="bg1"/>
                </a:solidFill>
              </a:rPr>
              <a:t>Título texto tipo</a:t>
            </a:r>
            <a:endParaRPr lang="es-CL" sz="4000" dirty="0">
              <a:solidFill>
                <a:schemeClr val="bg1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8BF50D0-E109-425C-A9A9-ED3E2D9B1664}"/>
              </a:ext>
            </a:extLst>
          </p:cNvPr>
          <p:cNvCxnSpPr/>
          <p:nvPr/>
        </p:nvCxnSpPr>
        <p:spPr>
          <a:xfrm>
            <a:off x="1321188" y="305955"/>
            <a:ext cx="0" cy="690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áfico 19">
            <a:extLst>
              <a:ext uri="{FF2B5EF4-FFF2-40B4-BE49-F238E27FC236}">
                <a16:creationId xmlns:a16="http://schemas.microsoft.com/office/drawing/2014/main" id="{EFEEC933-736D-4DD5-B032-FF9A2AF4A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87" r="-1" b="11882"/>
          <a:stretch/>
        </p:blipFill>
        <p:spPr>
          <a:xfrm>
            <a:off x="7990114" y="1269506"/>
            <a:ext cx="4201886" cy="492446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C9F50177-26AD-4D5B-AF46-7F25AE553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339" y="228685"/>
            <a:ext cx="862426" cy="86242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817C2D2-5327-4800-84C3-E00B88648A7E}"/>
              </a:ext>
            </a:extLst>
          </p:cNvPr>
          <p:cNvSpPr txBox="1"/>
          <p:nvPr/>
        </p:nvSpPr>
        <p:spPr>
          <a:xfrm>
            <a:off x="1290302" y="2572542"/>
            <a:ext cx="5376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sed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erat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minim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veniam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quis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nostrud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exerci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tation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ullamcorper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suscipit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lobortis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aliquip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ex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commodo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Duis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autem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iriure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hendrerit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vulputate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esse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molestie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illum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feugiat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nulla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facilisis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at vero eros et 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22B9AF37-E127-4D56-90C1-59D80063B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302" y="1575462"/>
            <a:ext cx="6275269" cy="821754"/>
          </a:xfrm>
        </p:spPr>
        <p:txBody>
          <a:bodyPr>
            <a:noAutofit/>
          </a:bodyPr>
          <a:lstStyle/>
          <a:p>
            <a:pPr algn="l"/>
            <a:r>
              <a:rPr lang="es-ES" sz="2800" b="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Orem </a:t>
            </a:r>
            <a:r>
              <a:rPr lang="es-ES" sz="2800" b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ipsum</a:t>
            </a:r>
            <a:r>
              <a:rPr lang="es-ES" sz="2800" b="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dolor </a:t>
            </a:r>
            <a:r>
              <a:rPr lang="es-ES" sz="2800" b="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sit</a:t>
            </a:r>
            <a:r>
              <a:rPr lang="es-ES" sz="28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amet</a:t>
            </a:r>
            <a:r>
              <a:rPr lang="es-ES" sz="2800" b="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, </a:t>
            </a:r>
            <a:r>
              <a:rPr lang="es-ES" sz="2800" b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consectetuer</a:t>
            </a:r>
            <a:r>
              <a:rPr lang="es-ES" sz="2800" b="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adipiscing</a:t>
            </a:r>
            <a:r>
              <a:rPr lang="es-ES" sz="2800" b="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eli</a:t>
            </a:r>
            <a:endParaRPr lang="es-ES" sz="2800" b="0" dirty="0">
              <a:solidFill>
                <a:schemeClr val="bg1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5B619CF3-89CE-437F-943B-D96CE488D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3458" y="6488669"/>
            <a:ext cx="3213180" cy="369331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0179FB0-E83E-47C1-A689-AC4FDA2A0BB0}"/>
              </a:ext>
            </a:extLst>
          </p:cNvPr>
          <p:cNvSpPr txBox="1"/>
          <p:nvPr/>
        </p:nvSpPr>
        <p:spPr>
          <a:xfrm>
            <a:off x="9186333" y="6488668"/>
            <a:ext cx="27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Miga de Pan / </a:t>
            </a:r>
            <a:r>
              <a:rPr lang="es-419" b="1" dirty="0"/>
              <a:t>Tipo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58815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45F38DC-13EF-46F4-A3B3-8714A0D76DEA}"/>
              </a:ext>
            </a:extLst>
          </p:cNvPr>
          <p:cNvSpPr/>
          <p:nvPr/>
        </p:nvSpPr>
        <p:spPr>
          <a:xfrm>
            <a:off x="0" y="0"/>
            <a:ext cx="25527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ACC232D-8E31-44F5-8840-9474F1B73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25" y="206375"/>
            <a:ext cx="2152650" cy="69532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AD48617-E84B-4003-921E-3A31F6C14BCF}"/>
              </a:ext>
            </a:extLst>
          </p:cNvPr>
          <p:cNvSpPr txBox="1">
            <a:spLocks/>
          </p:cNvSpPr>
          <p:nvPr/>
        </p:nvSpPr>
        <p:spPr>
          <a:xfrm>
            <a:off x="680233" y="1108075"/>
            <a:ext cx="1672442" cy="1305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1800" dirty="0" err="1">
                <a:solidFill>
                  <a:schemeClr val="bg1"/>
                </a:solidFill>
              </a:rPr>
              <a:t>consectetuer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adipiscing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elit</a:t>
            </a:r>
            <a:r>
              <a:rPr lang="es-419" sz="1800" dirty="0">
                <a:solidFill>
                  <a:schemeClr val="bg1"/>
                </a:solidFill>
              </a:rPr>
              <a:t>, sed </a:t>
            </a:r>
            <a:r>
              <a:rPr lang="es-419" sz="1800" dirty="0" err="1">
                <a:solidFill>
                  <a:schemeClr val="bg1"/>
                </a:solidFill>
              </a:rPr>
              <a:t>diam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nonummy</a:t>
            </a:r>
            <a:endParaRPr lang="es-CL" sz="1800" dirty="0">
              <a:solidFill>
                <a:schemeClr val="bg1"/>
              </a:solidFill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A6B13CEB-D433-4BAA-8877-C9CE6EB1B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256" y="206375"/>
            <a:ext cx="4583943" cy="653636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E92B798-6475-4BF1-BADE-9787FACFCD18}"/>
              </a:ext>
            </a:extLst>
          </p:cNvPr>
          <p:cNvSpPr txBox="1"/>
          <p:nvPr/>
        </p:nvSpPr>
        <p:spPr>
          <a:xfrm>
            <a:off x="8619001" y="1108075"/>
            <a:ext cx="2693989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419" sz="3200" dirty="0">
                <a:solidFill>
                  <a:srgbClr val="9EB3C3"/>
                </a:solidFill>
              </a:rPr>
              <a:t>Organigrama Prevención y Reparación SS.CC.</a:t>
            </a:r>
            <a:endParaRPr lang="es-CL" sz="3200" dirty="0">
              <a:solidFill>
                <a:srgbClr val="9EB3C3"/>
              </a:solidFill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50D281C-AC3C-4CEE-957C-C22204B3DC57}"/>
              </a:ext>
            </a:extLst>
          </p:cNvPr>
          <p:cNvCxnSpPr>
            <a:cxnSpLocks/>
          </p:cNvCxnSpPr>
          <p:nvPr/>
        </p:nvCxnSpPr>
        <p:spPr>
          <a:xfrm>
            <a:off x="8254104" y="1349829"/>
            <a:ext cx="0" cy="1632857"/>
          </a:xfrm>
          <a:prstGeom prst="line">
            <a:avLst/>
          </a:prstGeom>
          <a:ln w="28575">
            <a:solidFill>
              <a:srgbClr val="9EB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37E1C324-7D8C-4044-BEE9-C3B5BADD7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43458" y="6488669"/>
            <a:ext cx="3213180" cy="369331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5C564B2-00D4-4F58-9E60-FF57B45DD6FE}"/>
              </a:ext>
            </a:extLst>
          </p:cNvPr>
          <p:cNvSpPr txBox="1"/>
          <p:nvPr/>
        </p:nvSpPr>
        <p:spPr>
          <a:xfrm>
            <a:off x="9186333" y="6488668"/>
            <a:ext cx="27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Miga de Pan / </a:t>
            </a:r>
            <a:r>
              <a:rPr lang="es-419" b="1" dirty="0"/>
              <a:t>Tipo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10110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69636E-38CB-48CA-A607-ED31A67E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2F036B09-3C95-46F7-A626-E2CB06393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057775" cy="6858000"/>
          </a:xfrm>
          <a:prstGeom prst="rect">
            <a:avLst/>
          </a:pr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49151E8F-0440-4AFF-80AB-65F619EB5734}"/>
              </a:ext>
            </a:extLst>
          </p:cNvPr>
          <p:cNvSpPr txBox="1">
            <a:spLocks/>
          </p:cNvSpPr>
          <p:nvPr/>
        </p:nvSpPr>
        <p:spPr>
          <a:xfrm>
            <a:off x="967858" y="3118304"/>
            <a:ext cx="3461268" cy="120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</a:rPr>
              <a:t>Educando</a:t>
            </a:r>
            <a:br>
              <a:rPr lang="es-CL" b="1" dirty="0">
                <a:solidFill>
                  <a:schemeClr val="bg1"/>
                </a:solidFill>
              </a:rPr>
            </a:br>
            <a:r>
              <a:rPr lang="es-CL" sz="4900" b="1" dirty="0">
                <a:solidFill>
                  <a:schemeClr val="bg1"/>
                </a:solidFill>
              </a:rPr>
              <a:t>generaciones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6F50195A-AAFA-4DC3-83B2-46F891AA5181}"/>
              </a:ext>
            </a:extLst>
          </p:cNvPr>
          <p:cNvSpPr txBox="1">
            <a:spLocks/>
          </p:cNvSpPr>
          <p:nvPr/>
        </p:nvSpPr>
        <p:spPr>
          <a:xfrm>
            <a:off x="1310640" y="4606932"/>
            <a:ext cx="3118485" cy="1393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600" b="1" dirty="0" err="1">
                <a:solidFill>
                  <a:schemeClr val="bg1"/>
                </a:solidFill>
              </a:rPr>
              <a:t>Lorem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  <a:r>
              <a:rPr lang="es-419" sz="1600" b="1" dirty="0" err="1">
                <a:solidFill>
                  <a:schemeClr val="bg1"/>
                </a:solidFill>
              </a:rPr>
              <a:t>ipsum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  <a:r>
              <a:rPr lang="es-419" sz="1600" dirty="0">
                <a:solidFill>
                  <a:schemeClr val="bg1"/>
                </a:solidFill>
              </a:rPr>
              <a:t>dolor </a:t>
            </a:r>
            <a:r>
              <a:rPr lang="es-419" sz="1600" dirty="0" err="1">
                <a:solidFill>
                  <a:schemeClr val="bg1"/>
                </a:solidFill>
              </a:rPr>
              <a:t>sit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amet</a:t>
            </a:r>
            <a:r>
              <a:rPr lang="es-419" sz="1600" dirty="0">
                <a:solidFill>
                  <a:schemeClr val="bg1"/>
                </a:solidFill>
              </a:rPr>
              <a:t>, </a:t>
            </a:r>
            <a:r>
              <a:rPr lang="es-419" sz="1600" dirty="0" err="1">
                <a:solidFill>
                  <a:schemeClr val="bg1"/>
                </a:solidFill>
              </a:rPr>
              <a:t>consectetuer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adipiscing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elit</a:t>
            </a:r>
            <a:r>
              <a:rPr lang="es-419" sz="1600" dirty="0">
                <a:solidFill>
                  <a:schemeClr val="bg1"/>
                </a:solidFill>
              </a:rPr>
              <a:t>, sed </a:t>
            </a:r>
            <a:r>
              <a:rPr lang="es-419" sz="1600" dirty="0" err="1">
                <a:solidFill>
                  <a:schemeClr val="bg1"/>
                </a:solidFill>
              </a:rPr>
              <a:t>diam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nonummy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nibh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euismod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tincidunt</a:t>
            </a:r>
            <a:r>
              <a:rPr lang="es-419" sz="1600" dirty="0">
                <a:solidFill>
                  <a:schemeClr val="bg1"/>
                </a:solidFill>
              </a:rPr>
              <a:t> ut </a:t>
            </a:r>
            <a:r>
              <a:rPr lang="es-419" sz="1600" dirty="0" err="1">
                <a:solidFill>
                  <a:schemeClr val="bg1"/>
                </a:solidFill>
              </a:rPr>
              <a:t>laoreet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dolore</a:t>
            </a:r>
            <a:r>
              <a:rPr lang="es-419" sz="1600" dirty="0">
                <a:solidFill>
                  <a:schemeClr val="bg1"/>
                </a:solidFill>
              </a:rPr>
              <a:t> magna </a:t>
            </a:r>
            <a:r>
              <a:rPr lang="es-419" sz="1600" dirty="0" err="1">
                <a:solidFill>
                  <a:schemeClr val="bg1"/>
                </a:solidFill>
              </a:rPr>
              <a:t>aliquam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erat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volutpat</a:t>
            </a:r>
            <a:r>
              <a:rPr lang="es-419" sz="1600" dirty="0">
                <a:solidFill>
                  <a:schemeClr val="bg1"/>
                </a:solidFill>
              </a:rPr>
              <a:t>. Ut </a:t>
            </a:r>
            <a:r>
              <a:rPr lang="es-419" sz="1600" dirty="0" err="1">
                <a:solidFill>
                  <a:schemeClr val="bg1"/>
                </a:solidFill>
              </a:rPr>
              <a:t>wisi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enim</a:t>
            </a:r>
            <a:r>
              <a:rPr lang="es-419" sz="1600" dirty="0">
                <a:solidFill>
                  <a:schemeClr val="bg1"/>
                </a:solidFill>
              </a:rPr>
              <a:t> ad </a:t>
            </a:r>
            <a:r>
              <a:rPr lang="es-419" sz="1600" dirty="0" err="1">
                <a:solidFill>
                  <a:schemeClr val="bg1"/>
                </a:solidFill>
              </a:rPr>
              <a:t>minim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veniam</a:t>
            </a:r>
            <a:r>
              <a:rPr lang="es-419" sz="1600" dirty="0">
                <a:solidFill>
                  <a:schemeClr val="bg1"/>
                </a:solidFill>
              </a:rPr>
              <a:t>, quis </a:t>
            </a:r>
            <a:r>
              <a:rPr lang="es-419" sz="1600" dirty="0" err="1">
                <a:solidFill>
                  <a:schemeClr val="bg1"/>
                </a:solidFill>
              </a:rPr>
              <a:t>nostrud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90C7A4F-6B22-4F72-BEC1-29D41076959B}"/>
              </a:ext>
            </a:extLst>
          </p:cNvPr>
          <p:cNvCxnSpPr>
            <a:cxnSpLocks/>
          </p:cNvCxnSpPr>
          <p:nvPr/>
        </p:nvCxnSpPr>
        <p:spPr>
          <a:xfrm>
            <a:off x="1310640" y="4327027"/>
            <a:ext cx="126153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">
            <a:extLst>
              <a:ext uri="{FF2B5EF4-FFF2-40B4-BE49-F238E27FC236}">
                <a16:creationId xmlns:a16="http://schemas.microsoft.com/office/drawing/2014/main" id="{9D6C2C7D-8C28-4022-A902-3195CAFA7598}"/>
              </a:ext>
            </a:extLst>
          </p:cNvPr>
          <p:cNvSpPr txBox="1"/>
          <p:nvPr/>
        </p:nvSpPr>
        <p:spPr>
          <a:xfrm>
            <a:off x="967857" y="4327027"/>
            <a:ext cx="523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" sz="60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"</a:t>
            </a:r>
            <a:endParaRPr lang="es" sz="6000" dirty="0">
              <a:solidFill>
                <a:schemeClr val="bg1"/>
              </a:solidFill>
              <a:latin typeface="Verdana"/>
              <a:cs typeface="Calibri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5D175E24-A048-4597-980E-79E5286F39FD}"/>
              </a:ext>
            </a:extLst>
          </p:cNvPr>
          <p:cNvSpPr txBox="1"/>
          <p:nvPr/>
        </p:nvSpPr>
        <p:spPr>
          <a:xfrm>
            <a:off x="3905534" y="5629085"/>
            <a:ext cx="523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" sz="60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"</a:t>
            </a:r>
            <a:endParaRPr lang="es" sz="6000" dirty="0">
              <a:solidFill>
                <a:schemeClr val="bg1"/>
              </a:solidFill>
              <a:latin typeface="Verdana"/>
              <a:cs typeface="Calibri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3350C71-E2AE-4DA8-976C-004723384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05587" y="-66675"/>
            <a:ext cx="8943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E4366BD-B402-4162-A2EE-7832BBA6F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6425" y="6489700"/>
            <a:ext cx="3333750" cy="39052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F2E800B-D68A-45DF-9E60-C09039E96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12695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47D8BB1-26CC-4938-B01C-15347CCD90FB}"/>
              </a:ext>
            </a:extLst>
          </p:cNvPr>
          <p:cNvSpPr txBox="1"/>
          <p:nvPr/>
        </p:nvSpPr>
        <p:spPr>
          <a:xfrm>
            <a:off x="1560885" y="305955"/>
            <a:ext cx="857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000" dirty="0">
                <a:solidFill>
                  <a:schemeClr val="bg1"/>
                </a:solidFill>
              </a:rPr>
              <a:t>Título texto tipo</a:t>
            </a:r>
            <a:endParaRPr lang="es-CL" sz="4000" dirty="0">
              <a:solidFill>
                <a:schemeClr val="bg1"/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E13A864-38BA-4EFE-9BD0-AF61E156F98B}"/>
              </a:ext>
            </a:extLst>
          </p:cNvPr>
          <p:cNvCxnSpPr/>
          <p:nvPr/>
        </p:nvCxnSpPr>
        <p:spPr>
          <a:xfrm>
            <a:off x="1321188" y="305955"/>
            <a:ext cx="0" cy="690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66A186-2504-4FA3-9D0E-6AF20FFCF661}"/>
              </a:ext>
            </a:extLst>
          </p:cNvPr>
          <p:cNvSpPr txBox="1"/>
          <p:nvPr/>
        </p:nvSpPr>
        <p:spPr>
          <a:xfrm>
            <a:off x="5902273" y="2572542"/>
            <a:ext cx="5376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sed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erat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minim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veniam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quis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nostrud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exerci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tation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ullamcorper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suscipit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lobortis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aliquip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ex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commodo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Duis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autem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iriure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hendrerit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vulputate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esse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molestie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illum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feugiat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nulla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facilisis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at vero eros et 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2686990E-AC76-4408-B860-42F158912855}"/>
              </a:ext>
            </a:extLst>
          </p:cNvPr>
          <p:cNvSpPr txBox="1">
            <a:spLocks/>
          </p:cNvSpPr>
          <p:nvPr/>
        </p:nvSpPr>
        <p:spPr>
          <a:xfrm>
            <a:off x="5902273" y="1575462"/>
            <a:ext cx="5520073" cy="8217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Orem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ipsum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>
                <a:solidFill>
                  <a:srgbClr val="9EB3C3"/>
                </a:solidFill>
                <a:latin typeface="+mn-lt"/>
                <a:ea typeface="Verdana" panose="020B0604030504040204" pitchFamily="34" charset="0"/>
              </a:rPr>
              <a:t>dolor </a:t>
            </a:r>
            <a:r>
              <a:rPr lang="es-ES" sz="2800" b="1" dirty="0" err="1">
                <a:solidFill>
                  <a:srgbClr val="9EB3C3"/>
                </a:solidFill>
                <a:latin typeface="+mn-lt"/>
                <a:ea typeface="Verdana" panose="020B0604030504040204" pitchFamily="34" charset="0"/>
              </a:rPr>
              <a:t>sit</a:t>
            </a:r>
            <a:r>
              <a:rPr lang="es-ES" sz="2800" b="1" dirty="0">
                <a:solidFill>
                  <a:srgbClr val="9EB3C3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 err="1">
                <a:solidFill>
                  <a:srgbClr val="9EB3C3"/>
                </a:solidFill>
                <a:latin typeface="+mn-lt"/>
                <a:ea typeface="Verdana" panose="020B0604030504040204" pitchFamily="34" charset="0"/>
              </a:rPr>
              <a:t>amet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,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consectetuer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C3312CB-220C-4CCB-A523-9779D15178E4}"/>
              </a:ext>
            </a:extLst>
          </p:cNvPr>
          <p:cNvSpPr txBox="1"/>
          <p:nvPr/>
        </p:nvSpPr>
        <p:spPr>
          <a:xfrm>
            <a:off x="9048750" y="6467475"/>
            <a:ext cx="27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Miga de Pan / </a:t>
            </a:r>
            <a:r>
              <a:rPr lang="es-419" b="1" dirty="0"/>
              <a:t>Tipo</a:t>
            </a:r>
            <a:endParaRPr lang="es-CL" b="1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7E6286A-478E-470C-917A-BBC14AD29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1283272"/>
            <a:ext cx="5574728" cy="557472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D0FB9E6-3558-443F-9F63-21CD758C8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339" y="228685"/>
            <a:ext cx="862426" cy="8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6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AA16DE52-10DD-4E2E-8666-63878FF48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45F38DC-13EF-46F4-A3B3-8714A0D76DEA}"/>
              </a:ext>
            </a:extLst>
          </p:cNvPr>
          <p:cNvSpPr/>
          <p:nvPr/>
        </p:nvSpPr>
        <p:spPr>
          <a:xfrm>
            <a:off x="0" y="0"/>
            <a:ext cx="2552700" cy="6858000"/>
          </a:xfrm>
          <a:prstGeom prst="rect">
            <a:avLst/>
          </a:prstGeom>
          <a:solidFill>
            <a:srgbClr val="9EB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AD48617-E84B-4003-921E-3A31F6C14BCF}"/>
              </a:ext>
            </a:extLst>
          </p:cNvPr>
          <p:cNvSpPr txBox="1">
            <a:spLocks/>
          </p:cNvSpPr>
          <p:nvPr/>
        </p:nvSpPr>
        <p:spPr>
          <a:xfrm>
            <a:off x="680233" y="1108075"/>
            <a:ext cx="1672442" cy="1305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419" sz="1800" dirty="0" err="1">
                <a:solidFill>
                  <a:schemeClr val="bg1"/>
                </a:solidFill>
              </a:rPr>
              <a:t>consectetuer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adipiscing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elit</a:t>
            </a:r>
            <a:r>
              <a:rPr lang="es-419" sz="1800" dirty="0">
                <a:solidFill>
                  <a:schemeClr val="bg1"/>
                </a:solidFill>
              </a:rPr>
              <a:t>, sed </a:t>
            </a:r>
            <a:r>
              <a:rPr lang="es-419" sz="1800" dirty="0" err="1">
                <a:solidFill>
                  <a:schemeClr val="bg1"/>
                </a:solidFill>
              </a:rPr>
              <a:t>diam</a:t>
            </a:r>
            <a:r>
              <a:rPr lang="es-419" sz="1800" dirty="0">
                <a:solidFill>
                  <a:schemeClr val="bg1"/>
                </a:solidFill>
              </a:rPr>
              <a:t> </a:t>
            </a:r>
            <a:r>
              <a:rPr lang="es-419" sz="1800" dirty="0" err="1">
                <a:solidFill>
                  <a:schemeClr val="bg1"/>
                </a:solidFill>
              </a:rPr>
              <a:t>nonummy</a:t>
            </a:r>
            <a:endParaRPr lang="es-CL" sz="18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D9B040-B30E-41A3-ADA2-369A2770B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23710"/>
            <a:ext cx="2466975" cy="88434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BE7185D-9F75-431E-890B-18F0C44C1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6425" y="6489700"/>
            <a:ext cx="3333750" cy="390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5B69F25-4524-4351-9789-234C66761D26}"/>
              </a:ext>
            </a:extLst>
          </p:cNvPr>
          <p:cNvSpPr txBox="1"/>
          <p:nvPr/>
        </p:nvSpPr>
        <p:spPr>
          <a:xfrm>
            <a:off x="9048750" y="6467475"/>
            <a:ext cx="27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Miga de Pan / </a:t>
            </a:r>
            <a:r>
              <a:rPr lang="es-419" b="1" dirty="0"/>
              <a:t>Tipo</a:t>
            </a:r>
            <a:endParaRPr lang="es-CL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A53C77D-A3EF-4064-8ACA-8E2741D58E46}"/>
              </a:ext>
            </a:extLst>
          </p:cNvPr>
          <p:cNvSpPr txBox="1"/>
          <p:nvPr/>
        </p:nvSpPr>
        <p:spPr>
          <a:xfrm>
            <a:off x="2951163" y="2243268"/>
            <a:ext cx="42243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sed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erat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minim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veniam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quis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nostrud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exerci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tation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ullamcorper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suscipit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lobortis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aliquip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ex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commodo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Duis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autem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iriure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hendrerit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vulputate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esse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molestie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illum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feugiat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nulla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facilisis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at vero eros et 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8025356-3967-45A2-BC2F-6A74050B6896}"/>
              </a:ext>
            </a:extLst>
          </p:cNvPr>
          <p:cNvSpPr txBox="1">
            <a:spLocks/>
          </p:cNvSpPr>
          <p:nvPr/>
        </p:nvSpPr>
        <p:spPr>
          <a:xfrm>
            <a:off x="2951163" y="1246188"/>
            <a:ext cx="4224337" cy="821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Orem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ipsum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dolor </a:t>
            </a:r>
            <a:r>
              <a:rPr lang="es-ES" sz="2800" b="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sit</a:t>
            </a:r>
            <a:r>
              <a:rPr lang="es-ES" sz="28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</a:rPr>
              <a:t>amet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,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consectetuer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adipiscing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eli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3B13E6-C016-448B-BA82-1EB9E379E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0"/>
            <a:ext cx="6858000" cy="685800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2F036B09-3C95-46F7-A626-E2CB06393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057775" cy="6858000"/>
          </a:xfrm>
          <a:prstGeom prst="rect">
            <a:avLst/>
          </a:pr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49151E8F-0440-4AFF-80AB-65F619EB5734}"/>
              </a:ext>
            </a:extLst>
          </p:cNvPr>
          <p:cNvSpPr txBox="1">
            <a:spLocks/>
          </p:cNvSpPr>
          <p:nvPr/>
        </p:nvSpPr>
        <p:spPr>
          <a:xfrm>
            <a:off x="967858" y="3118304"/>
            <a:ext cx="3461268" cy="120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</a:rPr>
              <a:t>Educando</a:t>
            </a:r>
            <a:br>
              <a:rPr lang="es-CL" b="1" dirty="0">
                <a:solidFill>
                  <a:schemeClr val="bg1"/>
                </a:solidFill>
              </a:rPr>
            </a:br>
            <a:r>
              <a:rPr lang="es-CL" sz="4900" b="1" dirty="0">
                <a:solidFill>
                  <a:schemeClr val="bg1"/>
                </a:solidFill>
              </a:rPr>
              <a:t>generaciones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6F50195A-AAFA-4DC3-83B2-46F891AA5181}"/>
              </a:ext>
            </a:extLst>
          </p:cNvPr>
          <p:cNvSpPr txBox="1">
            <a:spLocks/>
          </p:cNvSpPr>
          <p:nvPr/>
        </p:nvSpPr>
        <p:spPr>
          <a:xfrm>
            <a:off x="1310640" y="4606932"/>
            <a:ext cx="3118485" cy="1393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600" b="1" dirty="0" err="1">
                <a:solidFill>
                  <a:schemeClr val="bg1"/>
                </a:solidFill>
              </a:rPr>
              <a:t>Lorem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  <a:r>
              <a:rPr lang="es-419" sz="1600" b="1" dirty="0" err="1">
                <a:solidFill>
                  <a:schemeClr val="bg1"/>
                </a:solidFill>
              </a:rPr>
              <a:t>ipsum</a:t>
            </a:r>
            <a:r>
              <a:rPr lang="es-419" sz="1600" b="1" dirty="0">
                <a:solidFill>
                  <a:schemeClr val="bg1"/>
                </a:solidFill>
              </a:rPr>
              <a:t> </a:t>
            </a:r>
            <a:r>
              <a:rPr lang="es-419" sz="1600" dirty="0">
                <a:solidFill>
                  <a:schemeClr val="bg1"/>
                </a:solidFill>
              </a:rPr>
              <a:t>dolor </a:t>
            </a:r>
            <a:r>
              <a:rPr lang="es-419" sz="1600" dirty="0" err="1">
                <a:solidFill>
                  <a:schemeClr val="bg1"/>
                </a:solidFill>
              </a:rPr>
              <a:t>sit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amet</a:t>
            </a:r>
            <a:r>
              <a:rPr lang="es-419" sz="1600" dirty="0">
                <a:solidFill>
                  <a:schemeClr val="bg1"/>
                </a:solidFill>
              </a:rPr>
              <a:t>, </a:t>
            </a:r>
            <a:r>
              <a:rPr lang="es-419" sz="1600" dirty="0" err="1">
                <a:solidFill>
                  <a:schemeClr val="bg1"/>
                </a:solidFill>
              </a:rPr>
              <a:t>consectetuer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adipiscing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elit</a:t>
            </a:r>
            <a:r>
              <a:rPr lang="es-419" sz="1600" dirty="0">
                <a:solidFill>
                  <a:schemeClr val="bg1"/>
                </a:solidFill>
              </a:rPr>
              <a:t>, sed </a:t>
            </a:r>
            <a:r>
              <a:rPr lang="es-419" sz="1600" dirty="0" err="1">
                <a:solidFill>
                  <a:schemeClr val="bg1"/>
                </a:solidFill>
              </a:rPr>
              <a:t>diam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nonummy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nibh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euismod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tincidunt</a:t>
            </a:r>
            <a:r>
              <a:rPr lang="es-419" sz="1600" dirty="0">
                <a:solidFill>
                  <a:schemeClr val="bg1"/>
                </a:solidFill>
              </a:rPr>
              <a:t> ut </a:t>
            </a:r>
            <a:r>
              <a:rPr lang="es-419" sz="1600" dirty="0" err="1">
                <a:solidFill>
                  <a:schemeClr val="bg1"/>
                </a:solidFill>
              </a:rPr>
              <a:t>laoreet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dolore</a:t>
            </a:r>
            <a:r>
              <a:rPr lang="es-419" sz="1600" dirty="0">
                <a:solidFill>
                  <a:schemeClr val="bg1"/>
                </a:solidFill>
              </a:rPr>
              <a:t> magna </a:t>
            </a:r>
            <a:r>
              <a:rPr lang="es-419" sz="1600" dirty="0" err="1">
                <a:solidFill>
                  <a:schemeClr val="bg1"/>
                </a:solidFill>
              </a:rPr>
              <a:t>aliquam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erat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volutpat</a:t>
            </a:r>
            <a:r>
              <a:rPr lang="es-419" sz="1600" dirty="0">
                <a:solidFill>
                  <a:schemeClr val="bg1"/>
                </a:solidFill>
              </a:rPr>
              <a:t>. Ut </a:t>
            </a:r>
            <a:r>
              <a:rPr lang="es-419" sz="1600" dirty="0" err="1">
                <a:solidFill>
                  <a:schemeClr val="bg1"/>
                </a:solidFill>
              </a:rPr>
              <a:t>wisi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enim</a:t>
            </a:r>
            <a:r>
              <a:rPr lang="es-419" sz="1600" dirty="0">
                <a:solidFill>
                  <a:schemeClr val="bg1"/>
                </a:solidFill>
              </a:rPr>
              <a:t> ad </a:t>
            </a:r>
            <a:r>
              <a:rPr lang="es-419" sz="1600" dirty="0" err="1">
                <a:solidFill>
                  <a:schemeClr val="bg1"/>
                </a:solidFill>
              </a:rPr>
              <a:t>minim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  <a:r>
              <a:rPr lang="es-419" sz="1600" dirty="0" err="1">
                <a:solidFill>
                  <a:schemeClr val="bg1"/>
                </a:solidFill>
              </a:rPr>
              <a:t>veniam</a:t>
            </a:r>
            <a:r>
              <a:rPr lang="es-419" sz="1600" dirty="0">
                <a:solidFill>
                  <a:schemeClr val="bg1"/>
                </a:solidFill>
              </a:rPr>
              <a:t>, quis </a:t>
            </a:r>
            <a:r>
              <a:rPr lang="es-419" sz="1600" dirty="0" err="1">
                <a:solidFill>
                  <a:schemeClr val="bg1"/>
                </a:solidFill>
              </a:rPr>
              <a:t>nostrud</a:t>
            </a:r>
            <a:r>
              <a:rPr lang="es-419" sz="16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90C7A4F-6B22-4F72-BEC1-29D41076959B}"/>
              </a:ext>
            </a:extLst>
          </p:cNvPr>
          <p:cNvCxnSpPr>
            <a:cxnSpLocks/>
          </p:cNvCxnSpPr>
          <p:nvPr/>
        </p:nvCxnSpPr>
        <p:spPr>
          <a:xfrm>
            <a:off x="1310640" y="4327027"/>
            <a:ext cx="126153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">
            <a:extLst>
              <a:ext uri="{FF2B5EF4-FFF2-40B4-BE49-F238E27FC236}">
                <a16:creationId xmlns:a16="http://schemas.microsoft.com/office/drawing/2014/main" id="{9D6C2C7D-8C28-4022-A902-3195CAFA7598}"/>
              </a:ext>
            </a:extLst>
          </p:cNvPr>
          <p:cNvSpPr txBox="1"/>
          <p:nvPr/>
        </p:nvSpPr>
        <p:spPr>
          <a:xfrm>
            <a:off x="967857" y="4327027"/>
            <a:ext cx="523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" sz="60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"</a:t>
            </a:r>
            <a:endParaRPr lang="es" sz="6000" dirty="0">
              <a:solidFill>
                <a:schemeClr val="bg1"/>
              </a:solidFill>
              <a:latin typeface="Verdana"/>
              <a:cs typeface="Calibri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5D175E24-A048-4597-980E-79E5286F39FD}"/>
              </a:ext>
            </a:extLst>
          </p:cNvPr>
          <p:cNvSpPr txBox="1"/>
          <p:nvPr/>
        </p:nvSpPr>
        <p:spPr>
          <a:xfrm>
            <a:off x="3905534" y="5629085"/>
            <a:ext cx="5235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" sz="60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"</a:t>
            </a:r>
            <a:endParaRPr lang="es" sz="6000" dirty="0">
              <a:solidFill>
                <a:schemeClr val="bg1"/>
              </a:solidFill>
              <a:latin typeface="Verdana"/>
              <a:cs typeface="Calibri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8FA8AFD-01CD-4340-BB0F-F1ACC68ED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3763" y="-163305"/>
            <a:ext cx="966788" cy="15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1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4F2E800B-D68A-45DF-9E60-C09039E96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2695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47D8BB1-26CC-4938-B01C-15347CCD90FB}"/>
              </a:ext>
            </a:extLst>
          </p:cNvPr>
          <p:cNvSpPr txBox="1"/>
          <p:nvPr/>
        </p:nvSpPr>
        <p:spPr>
          <a:xfrm>
            <a:off x="1560885" y="305955"/>
            <a:ext cx="857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000" dirty="0">
                <a:solidFill>
                  <a:schemeClr val="bg1"/>
                </a:solidFill>
              </a:rPr>
              <a:t>Título texto tipo</a:t>
            </a:r>
            <a:endParaRPr lang="es-CL" sz="4000" dirty="0">
              <a:solidFill>
                <a:schemeClr val="bg1"/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E13A864-38BA-4EFE-9BD0-AF61E156F98B}"/>
              </a:ext>
            </a:extLst>
          </p:cNvPr>
          <p:cNvCxnSpPr/>
          <p:nvPr/>
        </p:nvCxnSpPr>
        <p:spPr>
          <a:xfrm>
            <a:off x="1321188" y="305955"/>
            <a:ext cx="0" cy="690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66A186-2504-4FA3-9D0E-6AF20FFCF661}"/>
              </a:ext>
            </a:extLst>
          </p:cNvPr>
          <p:cNvSpPr txBox="1"/>
          <p:nvPr/>
        </p:nvSpPr>
        <p:spPr>
          <a:xfrm>
            <a:off x="5902273" y="2572542"/>
            <a:ext cx="5376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consectetuer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sed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nonummy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nibh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euismod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tincidunt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laoreet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erat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ad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minim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veniam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quis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nostrud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exerci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tation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ullamcorper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suscipit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lobortis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ut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aliquip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ex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commodo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Duis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autem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iriure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dolor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hendrerit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vulputate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velit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esse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molestie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consequat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vel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illum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feugiat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nulla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facilisis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at vero eros et 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2686990E-AC76-4408-B860-42F158912855}"/>
              </a:ext>
            </a:extLst>
          </p:cNvPr>
          <p:cNvSpPr txBox="1">
            <a:spLocks/>
          </p:cNvSpPr>
          <p:nvPr/>
        </p:nvSpPr>
        <p:spPr>
          <a:xfrm>
            <a:off x="5902273" y="1575462"/>
            <a:ext cx="5520073" cy="8217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Orem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ipsum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dolor </a:t>
            </a:r>
            <a:r>
              <a:rPr lang="es-ES" sz="2800" b="1" dirty="0" err="1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sit</a:t>
            </a:r>
            <a:r>
              <a:rPr lang="es-ES" sz="2800" b="1" dirty="0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s-ES" sz="2800" b="1" dirty="0" err="1">
                <a:solidFill>
                  <a:srgbClr val="44AAA2"/>
                </a:solidFill>
                <a:latin typeface="+mn-lt"/>
                <a:ea typeface="Verdana" panose="020B0604030504040204" pitchFamily="34" charset="0"/>
              </a:rPr>
              <a:t>amet</a:t>
            </a:r>
            <a:r>
              <a:rPr lang="es-E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, </a:t>
            </a:r>
            <a:r>
              <a:rPr lang="es-E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</a:rPr>
              <a:t>consectetuer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7E6286A-478E-470C-917A-BBC14AD29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1283272"/>
            <a:ext cx="5574728" cy="557472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D0FB9E6-3558-443F-9F63-21CD758C8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39" y="228685"/>
            <a:ext cx="862426" cy="86242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C9DE757-C7F6-4B03-A4A7-6EBD96FF8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8250" y="6489700"/>
            <a:ext cx="3333750" cy="3905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C3312CB-220C-4CCB-A523-9779D15178E4}"/>
              </a:ext>
            </a:extLst>
          </p:cNvPr>
          <p:cNvSpPr txBox="1"/>
          <p:nvPr/>
        </p:nvSpPr>
        <p:spPr>
          <a:xfrm>
            <a:off x="8978653" y="6488668"/>
            <a:ext cx="27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Miga de Pan / </a:t>
            </a:r>
            <a:r>
              <a:rPr lang="es-419" b="1" dirty="0"/>
              <a:t>Tipo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5054465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592</Words>
  <Application>Microsoft Office PowerPoint</Application>
  <PresentationFormat>Panorámica</PresentationFormat>
  <Paragraphs>39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Tema de Office</vt:lpstr>
      <vt:lpstr>TÍTULO Presentación</vt:lpstr>
      <vt:lpstr>Educando generaciones</vt:lpstr>
      <vt:lpstr>Orem ipsum dolor sit amet, consectetuer adipiscing eli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Presentación</dc:title>
  <dc:creator>Catalina Riquelme</dc:creator>
  <cp:lastModifiedBy>Javiera Albornoz</cp:lastModifiedBy>
  <cp:revision>3</cp:revision>
  <dcterms:created xsi:type="dcterms:W3CDTF">2022-05-23T15:14:35Z</dcterms:created>
  <dcterms:modified xsi:type="dcterms:W3CDTF">2023-04-27T20:32:33Z</dcterms:modified>
</cp:coreProperties>
</file>